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 and are controlled by a size ratio T:</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each level only maintains one component:</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2025-01-08T11:47:45Z</dcterms:created>
  <dcterms:modified xsi:type="dcterms:W3CDTF">2025-01-08T11:47:45Z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